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4"/>
  </p:notesMasterIdLst>
  <p:sldIdLst>
    <p:sldId id="261" r:id="rId2"/>
    <p:sldId id="262" r:id="rId3"/>
  </p:sldIdLst>
  <p:sldSz cx="7562850" cy="10688638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 userDrawn="1">
          <p15:clr>
            <a:srgbClr val="A4A3A4"/>
          </p15:clr>
        </p15:guide>
        <p15:guide id="2" pos="23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B8C42"/>
    <a:srgbClr val="FF6699"/>
    <a:srgbClr val="FF33CC"/>
    <a:srgbClr val="FF0066"/>
    <a:srgbClr val="7D3179"/>
    <a:srgbClr val="C3572A"/>
    <a:srgbClr val="9181A9"/>
    <a:srgbClr val="007383"/>
    <a:srgbClr val="008E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47"/>
    <p:restoredTop sz="94674"/>
  </p:normalViewPr>
  <p:slideViewPr>
    <p:cSldViewPr snapToGrid="0" snapToObjects="1" showGuides="1">
      <p:cViewPr>
        <p:scale>
          <a:sx n="100" d="100"/>
          <a:sy n="100" d="100"/>
        </p:scale>
        <p:origin x="-870" y="810"/>
      </p:cViewPr>
      <p:guideLst>
        <p:guide orient="horz" pos="3367"/>
        <p:guide pos="23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3266" cy="503116"/>
          </a:xfrm>
          <a:prstGeom prst="rect">
            <a:avLst/>
          </a:prstGeom>
        </p:spPr>
        <p:txBody>
          <a:bodyPr vert="horz" lIns="200864" tIns="100432" rIns="200864" bIns="100432" rtlCol="0"/>
          <a:lstStyle>
            <a:lvl1pPr algn="l">
              <a:defRPr sz="26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196" y="1"/>
            <a:ext cx="2986968" cy="503116"/>
          </a:xfrm>
          <a:prstGeom prst="rect">
            <a:avLst/>
          </a:prstGeom>
        </p:spPr>
        <p:txBody>
          <a:bodyPr vert="horz" lIns="200864" tIns="100432" rIns="200864" bIns="100432" rtlCol="0"/>
          <a:lstStyle>
            <a:lvl1pPr algn="r">
              <a:defRPr sz="2600"/>
            </a:lvl1pPr>
          </a:lstStyle>
          <a:p>
            <a:fld id="{78CBBA72-F76F-4FFA-B4FB-FD61D2690A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0950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0864" tIns="100432" rIns="200864" bIns="10043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446" y="4819852"/>
            <a:ext cx="5511271" cy="3947780"/>
          </a:xfrm>
          <a:prstGeom prst="rect">
            <a:avLst/>
          </a:prstGeom>
        </p:spPr>
        <p:txBody>
          <a:bodyPr vert="horz" lIns="200864" tIns="100432" rIns="200864" bIns="100432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515599"/>
            <a:ext cx="2983266" cy="503116"/>
          </a:xfrm>
          <a:prstGeom prst="rect">
            <a:avLst/>
          </a:prstGeom>
        </p:spPr>
        <p:txBody>
          <a:bodyPr vert="horz" lIns="200864" tIns="100432" rIns="200864" bIns="100432" rtlCol="0" anchor="b"/>
          <a:lstStyle>
            <a:lvl1pPr algn="l">
              <a:defRPr sz="26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01196" y="9515599"/>
            <a:ext cx="2986968" cy="503116"/>
          </a:xfrm>
          <a:prstGeom prst="rect">
            <a:avLst/>
          </a:prstGeom>
        </p:spPr>
        <p:txBody>
          <a:bodyPr vert="horz" lIns="200864" tIns="100432" rIns="200864" bIns="100432" rtlCol="0" anchor="b"/>
          <a:lstStyle>
            <a:lvl1pPr algn="r">
              <a:defRPr sz="2600"/>
            </a:lvl1pPr>
          </a:lstStyle>
          <a:p>
            <a:fld id="{A970832B-35DD-4F2E-91B5-B2206BD91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6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70832B-35DD-4F2E-91B5-B2206BD91C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70832B-35DD-4F2E-91B5-B2206BD91C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0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210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175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591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35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070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202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161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078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248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194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662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532B-E30F-0D4C-AE03-D24A018867B8}" type="datetimeFigureOut">
              <a:rPr lang="th-TH" smtClean="0"/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28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12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รูปภาพ 7" descr="รูปภาพประกอบด้วย นั่ง, โต๊ะ, สีอ่อน, สีเข้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xmlns="" id="{0A0F1922-DEF0-2E41-8A55-1A66F3A510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7065"/>
          <a:stretch/>
        </p:blipFill>
        <p:spPr>
          <a:xfrm>
            <a:off x="628" y="7101408"/>
            <a:ext cx="7561594" cy="3520352"/>
          </a:xfrm>
          <a:prstGeom prst="rect">
            <a:avLst/>
          </a:prstGeom>
        </p:spPr>
      </p:pic>
      <p:pic>
        <p:nvPicPr>
          <p:cNvPr id="29" name="รูปภาพ 3" descr="รูปภาพประกอบด้วย นั่ง, โต๊ะ, สีอ่อน, สีเข้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xmlns="" id="{2FD375EC-9E8B-7445-B5B4-0B3E2D082F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798"/>
          <a:stretch/>
        </p:blipFill>
        <p:spPr>
          <a:xfrm>
            <a:off x="628" y="0"/>
            <a:ext cx="7561594" cy="32281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3C7CE9-64C5-1343-8405-DDD592F56E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0" y="-10885"/>
            <a:ext cx="7562849" cy="32281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8F12FC1-6C06-324E-A855-217F7ACAA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4580" y="599700"/>
            <a:ext cx="4751917" cy="8806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17EC0CF-29D5-7E49-AA0F-65A9E56064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-6824" y="1919426"/>
            <a:ext cx="5101669" cy="6550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272A998-43E0-AA40-B237-CE19D582CBE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0" y="301661"/>
            <a:ext cx="7562849" cy="28989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3AE19AB-A13D-C44F-B64B-D7E11B5EF1F6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-6824" y="6675116"/>
            <a:ext cx="7562848" cy="26337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5AFA02D-3352-0C4F-BBE3-F392CAA05D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8595" y="579850"/>
            <a:ext cx="1363082" cy="136308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5FBCFE9-E22B-F04D-9CE7-7C84E58A4F92}"/>
              </a:ext>
            </a:extLst>
          </p:cNvPr>
          <p:cNvSpPr txBox="1"/>
          <p:nvPr/>
        </p:nvSpPr>
        <p:spPr>
          <a:xfrm>
            <a:off x="240304" y="9580729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itr" pitchFamily="2" charset="-34"/>
                <a:cs typeface="Mitr" pitchFamily="2" charset="-34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CAF7602-8909-6F45-9654-8E5614E0CCC5}"/>
              </a:ext>
            </a:extLst>
          </p:cNvPr>
          <p:cNvSpPr txBox="1"/>
          <p:nvPr/>
        </p:nvSpPr>
        <p:spPr>
          <a:xfrm>
            <a:off x="253952" y="990427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>
                <a:latin typeface="Mitr" pitchFamily="2" charset="-34"/>
                <a:cs typeface="Mitr" pitchFamily="2" charset="-34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7937CF3-6259-E64D-85B6-485D0FEA8B08}"/>
              </a:ext>
            </a:extLst>
          </p:cNvPr>
          <p:cNvSpPr txBox="1"/>
          <p:nvPr/>
        </p:nvSpPr>
        <p:spPr>
          <a:xfrm>
            <a:off x="253952" y="10153458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itr" pitchFamily="2" charset="-34"/>
                <a:cs typeface="Mitr" pitchFamily="2" charset="-34"/>
              </a:rPr>
              <a:t>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887A7C3E-7C8D-0F4D-9FE7-0F94C830777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00298" y="6574154"/>
            <a:ext cx="1758283" cy="123169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1A157C1-FDC7-0840-9E6C-2E275C8950A1}"/>
              </a:ext>
            </a:extLst>
          </p:cNvPr>
          <p:cNvSpPr txBox="1"/>
          <p:nvPr/>
        </p:nvSpPr>
        <p:spPr>
          <a:xfrm>
            <a:off x="4066490" y="682388"/>
            <a:ext cx="3390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solidFill>
                  <a:srgbClr val="C12B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วิชา                  </a:t>
            </a:r>
            <a:endParaRPr lang="th-TH" sz="4800" b="1" dirty="0">
              <a:solidFill>
                <a:srgbClr val="C12B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6B4760F-2E62-C74A-99C8-CF579AEA14CF}"/>
              </a:ext>
            </a:extLst>
          </p:cNvPr>
          <p:cNvSpPr txBox="1"/>
          <p:nvPr/>
        </p:nvSpPr>
        <p:spPr>
          <a:xfrm>
            <a:off x="4171950" y="173096"/>
            <a:ext cx="2857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แผนการจัดการเรียนรู้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B23B60E-AEDA-4B43-900F-117050F00356}"/>
              </a:ext>
            </a:extLst>
          </p:cNvPr>
          <p:cNvSpPr txBox="1"/>
          <p:nvPr/>
        </p:nvSpPr>
        <p:spPr>
          <a:xfrm>
            <a:off x="2445038" y="1919426"/>
            <a:ext cx="551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ชั้นประถมศึกษา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ปีที่ 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ภาค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เรียนที่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ปีการศึกษา</a:t>
            </a:r>
            <a:endParaRPr lang="th-TH" sz="2400" b="1" dirty="0">
              <a:solidFill>
                <a:schemeClr val="tx1">
                  <a:lumMod val="85000"/>
                  <a:lumOff val="1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ED95E93-E343-DE4F-A2A6-40C4BA41C477}"/>
              </a:ext>
            </a:extLst>
          </p:cNvPr>
          <p:cNvSpPr txBox="1"/>
          <p:nvPr/>
        </p:nvSpPr>
        <p:spPr>
          <a:xfrm>
            <a:off x="6000900" y="6605517"/>
            <a:ext cx="7537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7200" b="1" dirty="0" smtClean="0">
                <a:solidFill>
                  <a:srgbClr val="C02A60"/>
                </a:solidFill>
                <a:latin typeface="TH SarabunPSK" pitchFamily="34" charset="-34"/>
                <a:cs typeface="TH SarabunPSK" pitchFamily="34" charset="-34"/>
              </a:rPr>
              <a:t>ป.</a:t>
            </a:r>
            <a:endParaRPr lang="th-TH" sz="7200" b="1" dirty="0">
              <a:solidFill>
                <a:srgbClr val="C02A6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BF0C7BC-68B3-174C-B9BF-60185695B9C9}"/>
              </a:ext>
            </a:extLst>
          </p:cNvPr>
          <p:cNvSpPr txBox="1"/>
          <p:nvPr/>
        </p:nvSpPr>
        <p:spPr>
          <a:xfrm>
            <a:off x="1651378" y="8256896"/>
            <a:ext cx="277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Mitr Medium" pitchFamily="2" charset="-34"/>
                <a:cs typeface="Mitr Medium" pitchFamily="2" charset="-34"/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8FC67BB-7915-3E48-9966-29FAF9F919C9}"/>
              </a:ext>
            </a:extLst>
          </p:cNvPr>
          <p:cNvSpPr txBox="1"/>
          <p:nvPr/>
        </p:nvSpPr>
        <p:spPr>
          <a:xfrm>
            <a:off x="3781425" y="5284225"/>
            <a:ext cx="221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ตำแหน่ง                   </a:t>
            </a:r>
            <a:endParaRPr lang="th-TH" sz="2400" b="1" dirty="0">
              <a:solidFill>
                <a:srgbClr val="0070C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C1BCC72-25AA-1543-A827-5942F9234802}"/>
              </a:ext>
            </a:extLst>
          </p:cNvPr>
          <p:cNvSpPr txBox="1"/>
          <p:nvPr/>
        </p:nvSpPr>
        <p:spPr>
          <a:xfrm>
            <a:off x="4307601" y="2282220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กลุ่มสาระการ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เรียนรู้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5EB10DB-53A4-5949-B9EE-6737121A17D4}"/>
              </a:ext>
            </a:extLst>
          </p:cNvPr>
          <p:cNvSpPr txBox="1"/>
          <p:nvPr/>
        </p:nvSpPr>
        <p:spPr>
          <a:xfrm>
            <a:off x="2358806" y="8332881"/>
            <a:ext cx="3050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โรงเรียนบ้านบางสะพานน้อย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tr" pitchFamily="2" charset="-34"/>
                <a:cs typeface="Mitr" pitchFamily="2" charset="-34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82BB312-D82E-EA43-973D-9FA479A6EED8}"/>
              </a:ext>
            </a:extLst>
          </p:cNvPr>
          <p:cNvSpPr txBox="1"/>
          <p:nvPr/>
        </p:nvSpPr>
        <p:spPr>
          <a:xfrm>
            <a:off x="1471503" y="8963608"/>
            <a:ext cx="4700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สำนักงานเขตพื้นที่การศึกษาประถมศึกษาประจวบคีรีขันธ์ เขต ๑</a:t>
            </a:r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tr" pitchFamily="2" charset="-34"/>
                <a:cs typeface="Mitr" pitchFamily="2" charset="-34"/>
              </a:rPr>
              <a:t> 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tr" pitchFamily="2" charset="-34"/>
              <a:cs typeface="Mitr" pitchFamily="2" charset="-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FD8B943-00FA-3C4B-A37D-DEA1017FC973}"/>
              </a:ext>
            </a:extLst>
          </p:cNvPr>
          <p:cNvSpPr txBox="1"/>
          <p:nvPr/>
        </p:nvSpPr>
        <p:spPr>
          <a:xfrm>
            <a:off x="988196" y="9384017"/>
            <a:ext cx="59460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สำนักงานคณะกรรมการการศึกษาขั้น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พื้นฐาน  กระทรวงศึกษาธิกา</a:t>
            </a:r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ร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BAE250BD-6949-A046-8E23-0C0DA2397F2F}"/>
              </a:ext>
            </a:extLst>
          </p:cNvPr>
          <p:cNvSpPr txBox="1"/>
          <p:nvPr/>
        </p:nvSpPr>
        <p:spPr>
          <a:xfrm>
            <a:off x="3468767" y="4595886"/>
            <a:ext cx="2845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ชื่อ                             </a:t>
            </a:r>
            <a:endParaRPr lang="th-TH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4" name="Picture 3">
            <a:extLst>
              <a:ext uri="{FF2B5EF4-FFF2-40B4-BE49-F238E27FC236}">
                <a16:creationId xmlns:a16="http://schemas.microsoft.com/office/drawing/2014/main" xmlns="" id="{3761993D-0561-4D01-B3EC-8DA96F790BA2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97" y="606685"/>
            <a:ext cx="1288768" cy="13362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396A5C7F-F6A7-4531-9047-DA02E265C4FC}"/>
              </a:ext>
            </a:extLst>
          </p:cNvPr>
          <p:cNvSpPr txBox="1"/>
          <p:nvPr/>
        </p:nvSpPr>
        <p:spPr>
          <a:xfrm>
            <a:off x="5409641" y="1499438"/>
            <a:ext cx="281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kern="12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รหัส</a:t>
            </a:r>
            <a:r>
              <a:rPr lang="th-TH" sz="2800" b="1" kern="1200" dirty="0" smtClean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วิชา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AutoShape 2" descr="200+ รูปภาพที่ดีที่สุดในบอร์ด กรอบสวยๆ | กรอบ, กรอบรูป, มลพิษทางอากาศ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0828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รูปภาพ 7" descr="รูปภาพประกอบด้วย นั่ง, โต๊ะ, สีอ่อน, สีเข้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xmlns="" id="{0A0F1922-DEF0-2E41-8A55-1A66F3A510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7065"/>
          <a:stretch/>
        </p:blipFill>
        <p:spPr>
          <a:xfrm>
            <a:off x="628" y="7101408"/>
            <a:ext cx="7561594" cy="3520352"/>
          </a:xfrm>
          <a:prstGeom prst="rect">
            <a:avLst/>
          </a:prstGeom>
        </p:spPr>
      </p:pic>
      <p:pic>
        <p:nvPicPr>
          <p:cNvPr id="29" name="รูปภาพ 3" descr="รูปภาพประกอบด้วย นั่ง, โต๊ะ, สีอ่อน, สีเข้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xmlns="" id="{2FD375EC-9E8B-7445-B5B4-0B3E2D082F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798"/>
          <a:stretch/>
        </p:blipFill>
        <p:spPr>
          <a:xfrm>
            <a:off x="628" y="0"/>
            <a:ext cx="7561594" cy="32281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3C7CE9-64C5-1343-8405-DDD592F56E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 flipH="1">
            <a:off x="-19846" y="2163"/>
            <a:ext cx="7575870" cy="32281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17EC0CF-29D5-7E49-AA0F-65A9E56064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rcRect/>
          <a:stretch/>
        </p:blipFill>
        <p:spPr>
          <a:xfrm flipH="1">
            <a:off x="2467074" y="2113741"/>
            <a:ext cx="5087514" cy="6550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272A998-43E0-AA40-B237-CE19D582CBE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 flipH="1">
            <a:off x="-26045" y="363562"/>
            <a:ext cx="7582068" cy="28989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3AE19AB-A13D-C44F-B64B-D7E11B5EF1F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 flipH="1">
            <a:off x="-1" y="6620693"/>
            <a:ext cx="7554588" cy="26337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5AFA02D-3352-0C4F-BBE3-F392CAA05D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3495" y="469440"/>
            <a:ext cx="1363082" cy="136308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5FBCFE9-E22B-F04D-9CE7-7C84E58A4F92}"/>
              </a:ext>
            </a:extLst>
          </p:cNvPr>
          <p:cNvSpPr txBox="1"/>
          <p:nvPr/>
        </p:nvSpPr>
        <p:spPr>
          <a:xfrm>
            <a:off x="240304" y="9580729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itr" pitchFamily="2" charset="-34"/>
                <a:cs typeface="Mitr" pitchFamily="2" charset="-34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CAF7602-8909-6F45-9654-8E5614E0CCC5}"/>
              </a:ext>
            </a:extLst>
          </p:cNvPr>
          <p:cNvSpPr txBox="1"/>
          <p:nvPr/>
        </p:nvSpPr>
        <p:spPr>
          <a:xfrm>
            <a:off x="253952" y="990427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>
                <a:latin typeface="Mitr" pitchFamily="2" charset="-34"/>
                <a:cs typeface="Mitr" pitchFamily="2" charset="-34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7937CF3-6259-E64D-85B6-485D0FEA8B08}"/>
              </a:ext>
            </a:extLst>
          </p:cNvPr>
          <p:cNvSpPr txBox="1"/>
          <p:nvPr/>
        </p:nvSpPr>
        <p:spPr>
          <a:xfrm>
            <a:off x="253952" y="10153458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itr" pitchFamily="2" charset="-34"/>
                <a:cs typeface="Mitr" pitchFamily="2" charset="-34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BF0C7BC-68B3-174C-B9BF-60185695B9C9}"/>
              </a:ext>
            </a:extLst>
          </p:cNvPr>
          <p:cNvSpPr txBox="1"/>
          <p:nvPr/>
        </p:nvSpPr>
        <p:spPr>
          <a:xfrm>
            <a:off x="1651378" y="8256896"/>
            <a:ext cx="277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Mitr Medium" pitchFamily="2" charset="-34"/>
                <a:cs typeface="Mitr Medium" pitchFamily="2" charset="-34"/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5EB10DB-53A4-5949-B9EE-6737121A17D4}"/>
              </a:ext>
            </a:extLst>
          </p:cNvPr>
          <p:cNvSpPr txBox="1"/>
          <p:nvPr/>
        </p:nvSpPr>
        <p:spPr>
          <a:xfrm>
            <a:off x="2448829" y="8033617"/>
            <a:ext cx="2949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โรงเรียนบ้านบางสะพานน้อย</a:t>
            </a:r>
            <a:r>
              <a:rPr lang="th-TH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tr" pitchFamily="2" charset="-34"/>
                <a:cs typeface="Mitr" pitchFamily="2" charset="-34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82BB312-D82E-EA43-973D-9FA479A6EED8}"/>
              </a:ext>
            </a:extLst>
          </p:cNvPr>
          <p:cNvSpPr txBox="1"/>
          <p:nvPr/>
        </p:nvSpPr>
        <p:spPr>
          <a:xfrm>
            <a:off x="1999948" y="8537126"/>
            <a:ext cx="3783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สำนักงานเขตพื้นที่การศึกษาประถมศึกษาประจวบคีรีขันธ์ เขต ๑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FD8B943-00FA-3C4B-A37D-DEA1017FC973}"/>
              </a:ext>
            </a:extLst>
          </p:cNvPr>
          <p:cNvSpPr txBox="1"/>
          <p:nvPr/>
        </p:nvSpPr>
        <p:spPr>
          <a:xfrm>
            <a:off x="2342230" y="8901046"/>
            <a:ext cx="3163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สำนักงานคณะกรรมการการศึกษาขั้นพื้นฐาน</a:t>
            </a:r>
          </a:p>
        </p:txBody>
      </p:sp>
      <p:pic>
        <p:nvPicPr>
          <p:cNvPr id="34" name="Picture 3">
            <a:extLst>
              <a:ext uri="{FF2B5EF4-FFF2-40B4-BE49-F238E27FC236}">
                <a16:creationId xmlns:a16="http://schemas.microsoft.com/office/drawing/2014/main" xmlns="" id="{3761993D-0561-4D01-B3EC-8DA96F790BA2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652" y="482858"/>
            <a:ext cx="1288768" cy="13362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TextBox 30">
            <a:extLst>
              <a:ext uri="{FF2B5EF4-FFF2-40B4-BE49-F238E27FC236}">
                <a16:creationId xmlns:a16="http://schemas.microsoft.com/office/drawing/2014/main" xmlns="" id="{B3F6CA35-8B44-4CAE-BE50-671C88EB8CE5}"/>
              </a:ext>
            </a:extLst>
          </p:cNvPr>
          <p:cNvSpPr txBox="1"/>
          <p:nvPr/>
        </p:nvSpPr>
        <p:spPr>
          <a:xfrm>
            <a:off x="2460087" y="9258166"/>
            <a:ext cx="2384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กระทรวงศึกษาธิการ</a:t>
            </a:r>
          </a:p>
        </p:txBody>
      </p:sp>
    </p:spTree>
    <p:extLst>
      <p:ext uri="{BB962C8B-B14F-4D97-AF65-F5344CB8AC3E}">
        <p14:creationId xmlns:p14="http://schemas.microsoft.com/office/powerpoint/2010/main" val="386636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70</Words>
  <Application>Microsoft Office PowerPoint</Application>
  <PresentationFormat>กำหนดเอง</PresentationFormat>
  <Paragraphs>25</Paragraphs>
  <Slides>2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Office Theme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Windows User</cp:lastModifiedBy>
  <cp:revision>79</cp:revision>
  <cp:lastPrinted>2021-01-12T05:57:44Z</cp:lastPrinted>
  <dcterms:created xsi:type="dcterms:W3CDTF">2020-08-20T03:34:44Z</dcterms:created>
  <dcterms:modified xsi:type="dcterms:W3CDTF">2021-05-06T23:17:25Z</dcterms:modified>
</cp:coreProperties>
</file>